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1" r:id="rId3"/>
    <p:sldId id="257" r:id="rId4"/>
    <p:sldId id="258" r:id="rId5"/>
    <p:sldId id="264" r:id="rId6"/>
    <p:sldId id="265" r:id="rId7"/>
    <p:sldId id="260" r:id="rId8"/>
    <p:sldId id="259" r:id="rId9"/>
    <p:sldId id="262" r:id="rId10"/>
    <p:sldId id="267" r:id="rId11"/>
    <p:sldId id="268" r:id="rId12"/>
    <p:sldId id="266"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343"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08D3BC-0F85-436B-8C1C-7B657DBB6903}"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5899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38184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13107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6411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197572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08D3BC-0F85-436B-8C1C-7B657DBB6903}" type="datetimeFigureOut">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61012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08D3BC-0F85-436B-8C1C-7B657DBB6903}" type="datetimeFigureOut">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525751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8D3BC-0F85-436B-8C1C-7B657DBB6903}"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655022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8D3BC-0F85-436B-8C1C-7B657DBB6903}"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63624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8D3BC-0F85-436B-8C1C-7B657DBB6903}"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70775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08D3BC-0F85-436B-8C1C-7B657DBB6903}"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171964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168654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8D3BC-0F85-436B-8C1C-7B657DBB6903}" type="datetimeFigureOut">
              <a:rPr lang="en-US" smtClean="0"/>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172232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8D3BC-0F85-436B-8C1C-7B657DBB6903}" type="datetimeFigureOut">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546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8D3BC-0F85-436B-8C1C-7B657DBB6903}" type="datetimeFigureOut">
              <a:rPr lang="en-US" smtClean="0"/>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314619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307525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8D3BC-0F85-436B-8C1C-7B657DBB6903}"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5F1BB-0204-4A0D-A6C1-7315438F11D8}" type="slidenum">
              <a:rPr lang="en-US" smtClean="0"/>
              <a:t>‹#›</a:t>
            </a:fld>
            <a:endParaRPr lang="en-US"/>
          </a:p>
        </p:txBody>
      </p:sp>
    </p:spTree>
    <p:extLst>
      <p:ext uri="{BB962C8B-B14F-4D97-AF65-F5344CB8AC3E}">
        <p14:creationId xmlns:p14="http://schemas.microsoft.com/office/powerpoint/2010/main" val="2354969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808D3BC-0F85-436B-8C1C-7B657DBB6903}" type="datetimeFigureOut">
              <a:rPr lang="en-US" smtClean="0"/>
              <a:t>4/28/2023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2A5F1BB-0204-4A0D-A6C1-7315438F11D8}" type="slidenum">
              <a:rPr lang="en-US" smtClean="0"/>
              <a:t>‹#›</a:t>
            </a:fld>
            <a:endParaRPr lang="en-US"/>
          </a:p>
        </p:txBody>
      </p:sp>
    </p:spTree>
    <p:extLst>
      <p:ext uri="{BB962C8B-B14F-4D97-AF65-F5344CB8AC3E}">
        <p14:creationId xmlns:p14="http://schemas.microsoft.com/office/powerpoint/2010/main" val="371568120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n.bookmyshow.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1D7F2-C0CB-F8E4-21F4-C9539657E365}"/>
              </a:ext>
            </a:extLst>
          </p:cNvPr>
          <p:cNvPicPr/>
          <p:nvPr/>
        </p:nvPicPr>
        <p:blipFill>
          <a:blip r:embed="rId2" cstate="print"/>
          <a:stretch>
            <a:fillRect/>
          </a:stretch>
        </p:blipFill>
        <p:spPr>
          <a:xfrm>
            <a:off x="0" y="0"/>
            <a:ext cx="12192000" cy="1751798"/>
          </a:xfrm>
          <a:prstGeom prst="rect">
            <a:avLst/>
          </a:prstGeom>
        </p:spPr>
      </p:pic>
      <p:sp>
        <p:nvSpPr>
          <p:cNvPr id="7" name="TextBox 6">
            <a:extLst>
              <a:ext uri="{FF2B5EF4-FFF2-40B4-BE49-F238E27FC236}">
                <a16:creationId xmlns:a16="http://schemas.microsoft.com/office/drawing/2014/main" id="{EA0A8F89-8D9D-0509-FDFD-D42D44AF2757}"/>
              </a:ext>
            </a:extLst>
          </p:cNvPr>
          <p:cNvSpPr txBox="1"/>
          <p:nvPr/>
        </p:nvSpPr>
        <p:spPr>
          <a:xfrm flipH="1">
            <a:off x="2796139" y="3184689"/>
            <a:ext cx="7007192" cy="1785104"/>
          </a:xfrm>
          <a:prstGeom prst="rect">
            <a:avLst/>
          </a:prstGeom>
          <a:noFill/>
        </p:spPr>
        <p:txBody>
          <a:bodyPr wrap="square" rtlCol="0">
            <a:spAutoFit/>
          </a:bodyPr>
          <a:lstStyle/>
          <a:p>
            <a:r>
              <a:rPr lang="en-IN" sz="1800" dirty="0">
                <a:latin typeface="Arial" panose="020B0604020202020204" pitchFamily="34" charset="0"/>
                <a:cs typeface="Arial" panose="020B0604020202020204" pitchFamily="34" charset="0"/>
              </a:rPr>
              <a:t>PROJECT SUPERVISOR  : </a:t>
            </a:r>
            <a:r>
              <a:rPr lang="en-US" sz="1800" dirty="0">
                <a:latin typeface="Arial" panose="020B0604020202020204" pitchFamily="34" charset="0"/>
                <a:cs typeface="Arial" panose="020B0604020202020204" pitchFamily="34" charset="0"/>
              </a:rPr>
              <a:t>Ms. S. </a:t>
            </a:r>
            <a:r>
              <a:rPr lang="en-US" dirty="0">
                <a:latin typeface="Arial" panose="020B0604020202020204" pitchFamily="34" charset="0"/>
                <a:cs typeface="Arial" panose="020B0604020202020204" pitchFamily="34" charset="0"/>
              </a:rPr>
              <a:t>POTHUMANI</a:t>
            </a:r>
            <a:endParaRPr lang="en-US" sz="18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NAME OF THE STUDENT : MANGADUDDI KISHORE BALAJI</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REGISTER NUMBER 	</a:t>
            </a:r>
            <a:r>
              <a:rPr lang="en-US"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 40110722</a:t>
            </a:r>
          </a:p>
          <a:p>
            <a:endParaRPr lang="en-US" dirty="0"/>
          </a:p>
        </p:txBody>
      </p:sp>
      <p:sp>
        <p:nvSpPr>
          <p:cNvPr id="9" name="TextBox 8">
            <a:extLst>
              <a:ext uri="{FF2B5EF4-FFF2-40B4-BE49-F238E27FC236}">
                <a16:creationId xmlns:a16="http://schemas.microsoft.com/office/drawing/2014/main" id="{023C6724-394E-074B-937B-3D19CEDC949B}"/>
              </a:ext>
            </a:extLst>
          </p:cNvPr>
          <p:cNvSpPr txBox="1"/>
          <p:nvPr/>
        </p:nvSpPr>
        <p:spPr>
          <a:xfrm>
            <a:off x="1215490" y="1746715"/>
            <a:ext cx="10733355" cy="1323439"/>
          </a:xfrm>
          <a:prstGeom prst="rect">
            <a:avLst/>
          </a:prstGeom>
          <a:noFill/>
        </p:spPr>
        <p:txBody>
          <a:bodyPr wrap="square" rtlCol="0">
            <a:spAutoFit/>
          </a:bodyPr>
          <a:lstStyle/>
          <a:p>
            <a:r>
              <a:rPr lang="en-US" sz="4000" u="sng" dirty="0">
                <a:latin typeface="Algerian" panose="04020705040A02060702" pitchFamily="82" charset="0"/>
              </a:rPr>
              <a:t>DESIGNING OF MOVIE ticket BOOKING APP </a:t>
            </a:r>
          </a:p>
          <a:p>
            <a:endParaRPr lang="en-US" sz="4000" dirty="0">
              <a:latin typeface="Algerian" panose="04020705040A02060702" pitchFamily="82" charset="0"/>
            </a:endParaRPr>
          </a:p>
        </p:txBody>
      </p:sp>
    </p:spTree>
    <p:extLst>
      <p:ext uri="{BB962C8B-B14F-4D97-AF65-F5344CB8AC3E}">
        <p14:creationId xmlns:p14="http://schemas.microsoft.com/office/powerpoint/2010/main" val="298707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C064C4-6EF2-F7BE-13DC-E32D088CF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09" y="980949"/>
            <a:ext cx="2286117" cy="4896102"/>
          </a:xfrm>
          <a:prstGeom prst="rect">
            <a:avLst/>
          </a:prstGeom>
        </p:spPr>
      </p:pic>
      <p:pic>
        <p:nvPicPr>
          <p:cNvPr id="5" name="Picture 4">
            <a:extLst>
              <a:ext uri="{FF2B5EF4-FFF2-40B4-BE49-F238E27FC236}">
                <a16:creationId xmlns:a16="http://schemas.microsoft.com/office/drawing/2014/main" id="{F1E3AED0-A476-72A5-FA89-C527970FE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713" y="980949"/>
            <a:ext cx="2267067" cy="4896102"/>
          </a:xfrm>
          <a:prstGeom prst="rect">
            <a:avLst/>
          </a:prstGeom>
        </p:spPr>
      </p:pic>
      <p:pic>
        <p:nvPicPr>
          <p:cNvPr id="7" name="Picture 6">
            <a:extLst>
              <a:ext uri="{FF2B5EF4-FFF2-40B4-BE49-F238E27FC236}">
                <a16:creationId xmlns:a16="http://schemas.microsoft.com/office/drawing/2014/main" id="{8E826BDE-B8B1-7005-7B88-15236A428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050" y="980949"/>
            <a:ext cx="2286117" cy="4896102"/>
          </a:xfrm>
          <a:prstGeom prst="rect">
            <a:avLst/>
          </a:prstGeom>
        </p:spPr>
      </p:pic>
      <p:pic>
        <p:nvPicPr>
          <p:cNvPr id="9" name="Picture 8">
            <a:extLst>
              <a:ext uri="{FF2B5EF4-FFF2-40B4-BE49-F238E27FC236}">
                <a16:creationId xmlns:a16="http://schemas.microsoft.com/office/drawing/2014/main" id="{817328A9-BF60-B15E-B3AD-D382469D0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5306" y="980949"/>
            <a:ext cx="2330570" cy="4965955"/>
          </a:xfrm>
          <a:prstGeom prst="rect">
            <a:avLst/>
          </a:prstGeom>
        </p:spPr>
      </p:pic>
    </p:spTree>
    <p:extLst>
      <p:ext uri="{BB962C8B-B14F-4D97-AF65-F5344CB8AC3E}">
        <p14:creationId xmlns:p14="http://schemas.microsoft.com/office/powerpoint/2010/main" val="4109355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F1D8E-4BC9-1F8F-5A25-7926CECF8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54" y="503509"/>
            <a:ext cx="2724907" cy="5850982"/>
          </a:xfrm>
          <a:prstGeom prst="rect">
            <a:avLst/>
          </a:prstGeom>
        </p:spPr>
      </p:pic>
      <p:pic>
        <p:nvPicPr>
          <p:cNvPr id="7" name="Picture 6">
            <a:extLst>
              <a:ext uri="{FF2B5EF4-FFF2-40B4-BE49-F238E27FC236}">
                <a16:creationId xmlns:a16="http://schemas.microsoft.com/office/drawing/2014/main" id="{F9C2F2C6-B306-05D2-D590-F9E23635C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773" y="519000"/>
            <a:ext cx="2724907" cy="5850981"/>
          </a:xfrm>
          <a:prstGeom prst="rect">
            <a:avLst/>
          </a:prstGeom>
        </p:spPr>
      </p:pic>
      <p:pic>
        <p:nvPicPr>
          <p:cNvPr id="11" name="Picture 10">
            <a:extLst>
              <a:ext uri="{FF2B5EF4-FFF2-40B4-BE49-F238E27FC236}">
                <a16:creationId xmlns:a16="http://schemas.microsoft.com/office/drawing/2014/main" id="{8D7C6A5C-0AF8-8E3E-8D27-E4272AA62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711" y="503509"/>
            <a:ext cx="2705857" cy="5850982"/>
          </a:xfrm>
          <a:prstGeom prst="rect">
            <a:avLst/>
          </a:prstGeom>
        </p:spPr>
      </p:pic>
      <p:pic>
        <p:nvPicPr>
          <p:cNvPr id="13" name="Picture 12">
            <a:extLst>
              <a:ext uri="{FF2B5EF4-FFF2-40B4-BE49-F238E27FC236}">
                <a16:creationId xmlns:a16="http://schemas.microsoft.com/office/drawing/2014/main" id="{4AE99308-C905-9700-52AB-96AEDD4DA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230" y="519000"/>
            <a:ext cx="2828701" cy="5850981"/>
          </a:xfrm>
          <a:prstGeom prst="rect">
            <a:avLst/>
          </a:prstGeom>
        </p:spPr>
      </p:pic>
    </p:spTree>
    <p:extLst>
      <p:ext uri="{BB962C8B-B14F-4D97-AF65-F5344CB8AC3E}">
        <p14:creationId xmlns:p14="http://schemas.microsoft.com/office/powerpoint/2010/main" val="28721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E7D5FD-7BC9-2ABA-8610-21064B223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97" y="490107"/>
            <a:ext cx="8489326" cy="5877785"/>
          </a:xfrm>
          <a:prstGeom prst="rect">
            <a:avLst/>
          </a:prstGeom>
        </p:spPr>
      </p:pic>
    </p:spTree>
    <p:extLst>
      <p:ext uri="{BB962C8B-B14F-4D97-AF65-F5344CB8AC3E}">
        <p14:creationId xmlns:p14="http://schemas.microsoft.com/office/powerpoint/2010/main" val="5721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1F1418-9AF2-3F49-097A-CC869B856978}"/>
              </a:ext>
            </a:extLst>
          </p:cNvPr>
          <p:cNvSpPr txBox="1"/>
          <p:nvPr/>
        </p:nvSpPr>
        <p:spPr>
          <a:xfrm>
            <a:off x="2815389" y="48126"/>
            <a:ext cx="6561221" cy="707886"/>
          </a:xfrm>
          <a:prstGeom prst="rect">
            <a:avLst/>
          </a:prstGeom>
          <a:noFill/>
        </p:spPr>
        <p:txBody>
          <a:bodyPr wrap="square" rtlCol="0">
            <a:spAutoFit/>
          </a:bodyPr>
          <a:lstStyle/>
          <a:p>
            <a:r>
              <a:rPr lang="en-US" sz="4000" u="sng" dirty="0">
                <a:latin typeface="Algerian" panose="04020705040A02060702" pitchFamily="82" charset="0"/>
                <a:cs typeface="Arial" pitchFamily="34" charset="0"/>
              </a:rPr>
              <a:t>RESULT AND DISCUSSIONS</a:t>
            </a:r>
            <a:endParaRPr lang="en-US" sz="4000" dirty="0"/>
          </a:p>
        </p:txBody>
      </p:sp>
      <p:sp>
        <p:nvSpPr>
          <p:cNvPr id="6" name="TextBox 5">
            <a:extLst>
              <a:ext uri="{FF2B5EF4-FFF2-40B4-BE49-F238E27FC236}">
                <a16:creationId xmlns:a16="http://schemas.microsoft.com/office/drawing/2014/main" id="{7D5A24FA-7777-D9F3-7B3A-F4377BB5B4BF}"/>
              </a:ext>
            </a:extLst>
          </p:cNvPr>
          <p:cNvSpPr txBox="1"/>
          <p:nvPr/>
        </p:nvSpPr>
        <p:spPr>
          <a:xfrm>
            <a:off x="488948" y="1117600"/>
            <a:ext cx="11423652" cy="5262979"/>
          </a:xfrm>
          <a:prstGeom prst="rect">
            <a:avLst/>
          </a:prstGeom>
          <a:noFill/>
        </p:spPr>
        <p:txBody>
          <a:bodyPr wrap="square" rtlCol="0">
            <a:spAutoFit/>
          </a:bodyPr>
          <a:lstStyle/>
          <a:p>
            <a:pPr algn="just"/>
            <a:r>
              <a:rPr lang="en-US" sz="2400" dirty="0">
                <a:latin typeface="Arial Rounded MT Bold" panose="020F0704030504030204" pitchFamily="34" charset="0"/>
              </a:rPr>
              <a:t>RESULT : </a:t>
            </a:r>
            <a:r>
              <a:rPr lang="en-US" dirty="0">
                <a:latin typeface="Arial" panose="020B0604020202020204" pitchFamily="34" charset="0"/>
                <a:cs typeface="Arial" panose="020B0604020202020204" pitchFamily="34" charset="0"/>
              </a:rPr>
              <a:t>There fore the movie booking application design using </a:t>
            </a:r>
            <a:r>
              <a:rPr lang="en-US" dirty="0" err="1">
                <a:latin typeface="Arial" panose="020B0604020202020204" pitchFamily="34" charset="0"/>
                <a:cs typeface="Arial" panose="020B0604020202020204" pitchFamily="34" charset="0"/>
              </a:rPr>
              <a:t>figma</a:t>
            </a:r>
            <a:r>
              <a:rPr lang="en-US" dirty="0">
                <a:latin typeface="Arial" panose="020B0604020202020204" pitchFamily="34" charset="0"/>
                <a:cs typeface="Arial" panose="020B0604020202020204" pitchFamily="34" charset="0"/>
              </a:rPr>
              <a:t> is successfully completed and I have attached my designing images in this PPT  The prototype is also added along with the designing frames</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sz="2400" dirty="0">
                <a:latin typeface="Arial Rounded MT Bold" panose="020F0704030504030204" pitchFamily="34" charset="0"/>
                <a:cs typeface="Arial" pitchFamily="34" charset="0"/>
              </a:rPr>
              <a:t>DISCUSSIONS : </a:t>
            </a:r>
            <a:r>
              <a:rPr lang="en-US" dirty="0">
                <a:latin typeface="Arial" panose="020B0604020202020204" pitchFamily="34" charset="0"/>
                <a:cs typeface="Arial" panose="020B0604020202020204" pitchFamily="34" charset="0"/>
              </a:rPr>
              <a:t>Let's start by discussing the basic features of a movie booking app and the user interface design considerations for each of these features . Movie selection: The first step in booking a movie is selecting the movie. The UI should have a clear layout for displaying the list of available movies with their ratings, reviews, trailers, and other relevant details. It should be easy to search for movies based on various criteria such as genre, language, and release date . Showtime selection: Once the user has selected a movie, they should be able to see the available showtimes for that movie. The UI should display the showtimes in a clear and concise manner, allowing the user to quickly select the showtime that suits them best. It should also be possible to filter showtimes by theater location or screen size . Seat selection: After selecting the showtime, the user should be able to select the seats they want to book. The UI should display a clear seating chart with available and booked seats clearly marked. It should be easy to select multiple seats and see the total cost of the </a:t>
            </a:r>
            <a:r>
              <a:rPr lang="en-US" dirty="0" err="1">
                <a:latin typeface="Arial" panose="020B0604020202020204" pitchFamily="34" charset="0"/>
                <a:cs typeface="Arial" panose="020B0604020202020204" pitchFamily="34" charset="0"/>
              </a:rPr>
              <a:t>booking.Payment</a:t>
            </a:r>
            <a:r>
              <a:rPr lang="en-US" dirty="0">
                <a:latin typeface="Arial" panose="020B0604020202020204" pitchFamily="34" charset="0"/>
                <a:cs typeface="Arial" panose="020B0604020202020204" pitchFamily="34" charset="0"/>
              </a:rPr>
              <a:t>: The payment process should be simple and secure. The UI should clearly display the payment options and provide a secure payment gateway for the user to make their payment .Confirmation : Once the payment is successful, the user should receive a confirmation message with all the details of their booking, including the movie name, showtime, seat numbers, and total cost.</a:t>
            </a:r>
          </a:p>
        </p:txBody>
      </p:sp>
    </p:spTree>
    <p:extLst>
      <p:ext uri="{BB962C8B-B14F-4D97-AF65-F5344CB8AC3E}">
        <p14:creationId xmlns:p14="http://schemas.microsoft.com/office/powerpoint/2010/main" val="9521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CDDD4D-FC9E-6EE3-1C26-8922FB66FA2A}"/>
              </a:ext>
            </a:extLst>
          </p:cNvPr>
          <p:cNvSpPr txBox="1"/>
          <p:nvPr/>
        </p:nvSpPr>
        <p:spPr>
          <a:xfrm>
            <a:off x="4318000" y="88900"/>
            <a:ext cx="3556000" cy="707886"/>
          </a:xfrm>
          <a:prstGeom prst="rect">
            <a:avLst/>
          </a:prstGeom>
          <a:noFill/>
        </p:spPr>
        <p:txBody>
          <a:bodyPr wrap="square" rtlCol="0">
            <a:spAutoFit/>
          </a:bodyPr>
          <a:lstStyle/>
          <a:p>
            <a:r>
              <a:rPr lang="en-US" sz="4000" dirty="0">
                <a:latin typeface="Algerian" panose="04020705040A02060702" pitchFamily="82" charset="0"/>
              </a:rPr>
              <a:t>CONCLUSION</a:t>
            </a:r>
          </a:p>
        </p:txBody>
      </p:sp>
      <p:sp>
        <p:nvSpPr>
          <p:cNvPr id="6" name="TextBox 5">
            <a:extLst>
              <a:ext uri="{FF2B5EF4-FFF2-40B4-BE49-F238E27FC236}">
                <a16:creationId xmlns:a16="http://schemas.microsoft.com/office/drawing/2014/main" id="{2279B7D0-3063-F8AA-098E-9FB728A26FF1}"/>
              </a:ext>
            </a:extLst>
          </p:cNvPr>
          <p:cNvSpPr txBox="1"/>
          <p:nvPr/>
        </p:nvSpPr>
        <p:spPr>
          <a:xfrm>
            <a:off x="901700" y="1597956"/>
            <a:ext cx="10388600" cy="2031325"/>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A well-designed movie booking app should be easy to navigate and use, with a user-friendly interface and clear, concise information. The app should be visually appealing and provide a seamless experience for users from start to finish. Key features should include search functionality, easy ticket purchasing, seat selection, and the ability to view movie trailers and reviews. Additionally, it is important to provide clear communication regarding ticket availability, showtimes, and any potential issues that may arise. Overall, a successful movie booking app design will prioritize user experience and satisfaction</a:t>
            </a:r>
          </a:p>
        </p:txBody>
      </p:sp>
    </p:spTree>
    <p:extLst>
      <p:ext uri="{BB962C8B-B14F-4D97-AF65-F5344CB8AC3E}">
        <p14:creationId xmlns:p14="http://schemas.microsoft.com/office/powerpoint/2010/main" val="247352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8F9E54-1418-3604-4083-0711395CA285}"/>
              </a:ext>
            </a:extLst>
          </p:cNvPr>
          <p:cNvSpPr txBox="1"/>
          <p:nvPr/>
        </p:nvSpPr>
        <p:spPr>
          <a:xfrm>
            <a:off x="4267200" y="0"/>
            <a:ext cx="3657600" cy="1323439"/>
          </a:xfrm>
          <a:prstGeom prst="rect">
            <a:avLst/>
          </a:prstGeom>
          <a:noFill/>
        </p:spPr>
        <p:txBody>
          <a:bodyPr wrap="square" rtlCol="0">
            <a:spAutoFit/>
          </a:bodyPr>
          <a:lstStyle/>
          <a:p>
            <a:r>
              <a:rPr lang="en-US" sz="4000" u="sng">
                <a:latin typeface="Algerian" panose="04020705040A02060702" pitchFamily="82" charset="0"/>
                <a:cs typeface="Arial" pitchFamily="34" charset="0"/>
              </a:rPr>
              <a:t>REFERENCES</a:t>
            </a:r>
            <a:br>
              <a:rPr lang="en-US" sz="4000" u="sng">
                <a:latin typeface="Algerian" panose="04020705040A02060702" pitchFamily="82" charset="0"/>
                <a:cs typeface="Arial" pitchFamily="34" charset="0"/>
              </a:rPr>
            </a:br>
            <a:endParaRPr lang="en-US" sz="4000"/>
          </a:p>
        </p:txBody>
      </p:sp>
      <p:sp>
        <p:nvSpPr>
          <p:cNvPr id="2" name="TextBox 1">
            <a:extLst>
              <a:ext uri="{FF2B5EF4-FFF2-40B4-BE49-F238E27FC236}">
                <a16:creationId xmlns:a16="http://schemas.microsoft.com/office/drawing/2014/main" id="{BC419B33-2B82-8F84-6A63-C6B5B769E525}"/>
              </a:ext>
            </a:extLst>
          </p:cNvPr>
          <p:cNvSpPr txBox="1"/>
          <p:nvPr/>
        </p:nvSpPr>
        <p:spPr>
          <a:xfrm>
            <a:off x="1674688" y="1222625"/>
            <a:ext cx="8229600" cy="1754326"/>
          </a:xfrm>
          <a:prstGeom prst="rect">
            <a:avLst/>
          </a:prstGeom>
          <a:noFill/>
        </p:spPr>
        <p:txBody>
          <a:bodyPr wrap="square" rtlCol="0">
            <a:spAutoFit/>
          </a:bodyPr>
          <a:lstStyle/>
          <a:p>
            <a:r>
              <a:rPr lang="en-US" dirty="0">
                <a:hlinkClick r:id="rId2">
                  <a:extLst>
                    <a:ext uri="{A12FA001-AC4F-418D-AE19-62706E023703}">
                      <ahyp:hlinkClr xmlns:ahyp="http://schemas.microsoft.com/office/drawing/2018/hyperlinkcolor" val="tx"/>
                    </a:ext>
                  </a:extLst>
                </a:hlinkClick>
              </a:rPr>
              <a:t>BOOKMYSHOW</a:t>
            </a:r>
          </a:p>
          <a:p>
            <a:r>
              <a:rPr lang="en-US" dirty="0">
                <a:hlinkClick r:id="rId2">
                  <a:extLst>
                    <a:ext uri="{A12FA001-AC4F-418D-AE19-62706E023703}">
                      <ahyp:hlinkClr xmlns:ahyp="http://schemas.microsoft.com/office/drawing/2018/hyperlinkcolor" val="tx"/>
                    </a:ext>
                  </a:extLst>
                </a:hlinkClick>
              </a:rPr>
              <a:t>https://in.bookmyshow.com/</a:t>
            </a:r>
            <a:endParaRPr lang="en-US" dirty="0"/>
          </a:p>
          <a:p>
            <a:endParaRPr lang="en-US" dirty="0"/>
          </a:p>
          <a:p>
            <a:r>
              <a:rPr lang="en-US" dirty="0"/>
              <a:t>FIGMA COMMUNITY:</a:t>
            </a:r>
          </a:p>
          <a:p>
            <a:r>
              <a:rPr lang="en-US" dirty="0"/>
              <a:t>https://www.figma.com/community</a:t>
            </a:r>
          </a:p>
          <a:p>
            <a:endParaRPr lang="en-US" dirty="0"/>
          </a:p>
        </p:txBody>
      </p:sp>
    </p:spTree>
    <p:extLst>
      <p:ext uri="{BB962C8B-B14F-4D97-AF65-F5344CB8AC3E}">
        <p14:creationId xmlns:p14="http://schemas.microsoft.com/office/powerpoint/2010/main" val="1176838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3449A4-F799-BC40-8D94-9C41EF2EA206}"/>
              </a:ext>
            </a:extLst>
          </p:cNvPr>
          <p:cNvSpPr txBox="1"/>
          <p:nvPr/>
        </p:nvSpPr>
        <p:spPr>
          <a:xfrm>
            <a:off x="3695700" y="2350125"/>
            <a:ext cx="4800600" cy="1569660"/>
          </a:xfrm>
          <a:prstGeom prst="rect">
            <a:avLst/>
          </a:prstGeom>
          <a:noFill/>
        </p:spPr>
        <p:txBody>
          <a:bodyPr wrap="square" rtlCol="0">
            <a:spAutoFit/>
          </a:bodyPr>
          <a:lstStyle/>
          <a:p>
            <a:r>
              <a:rPr lang="en-US" sz="9600" dirty="0">
                <a:latin typeface="Agency FB" panose="020B0503020202020204" pitchFamily="34" charset="0"/>
              </a:rPr>
              <a:t>THANK YOU</a:t>
            </a:r>
          </a:p>
        </p:txBody>
      </p:sp>
    </p:spTree>
    <p:extLst>
      <p:ext uri="{BB962C8B-B14F-4D97-AF65-F5344CB8AC3E}">
        <p14:creationId xmlns:p14="http://schemas.microsoft.com/office/powerpoint/2010/main" val="110878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CD9C1A-0304-9167-162F-BA6ED665DF84}"/>
              </a:ext>
            </a:extLst>
          </p:cNvPr>
          <p:cNvSpPr txBox="1"/>
          <p:nvPr/>
        </p:nvSpPr>
        <p:spPr>
          <a:xfrm>
            <a:off x="3112168" y="0"/>
            <a:ext cx="5967663" cy="707886"/>
          </a:xfrm>
          <a:prstGeom prst="rect">
            <a:avLst/>
          </a:prstGeom>
          <a:noFill/>
        </p:spPr>
        <p:txBody>
          <a:bodyPr wrap="square" rtlCol="0">
            <a:spAutoFit/>
          </a:bodyPr>
          <a:lstStyle/>
          <a:p>
            <a:r>
              <a:rPr lang="en-IN" sz="4000" u="sng" dirty="0">
                <a:latin typeface="Algerian" panose="04020705040A02060702" pitchFamily="82" charset="0"/>
                <a:cs typeface="Arial" panose="020B0604020202020204" pitchFamily="34" charset="0"/>
              </a:rPr>
              <a:t>PRESENTATION OUTLINE</a:t>
            </a:r>
            <a:endParaRPr lang="en-US" sz="4000" dirty="0"/>
          </a:p>
        </p:txBody>
      </p:sp>
      <p:sp>
        <p:nvSpPr>
          <p:cNvPr id="7" name="TextBox 6">
            <a:extLst>
              <a:ext uri="{FF2B5EF4-FFF2-40B4-BE49-F238E27FC236}">
                <a16:creationId xmlns:a16="http://schemas.microsoft.com/office/drawing/2014/main" id="{CD829FE8-B14B-52BF-45DB-7B7CA188A9FB}"/>
              </a:ext>
            </a:extLst>
          </p:cNvPr>
          <p:cNvSpPr txBox="1"/>
          <p:nvPr/>
        </p:nvSpPr>
        <p:spPr>
          <a:xfrm flipH="1">
            <a:off x="3279807" y="895149"/>
            <a:ext cx="5171173"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itchFamily="34" charset="0"/>
                <a:cs typeface="Arial" pitchFamily="34" charset="0"/>
              </a:rPr>
              <a:t>COURSE CERTIFICATE</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INTRODUCTION</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OBJECTIVES</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SYSTEM ARCHITECTURE / IDEATION MAP</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MODULE IMPLEMENTATION</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APPLICATION SNAPSHOTS</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RESULT AND DISCUSSIONS </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CONCLUSION &amp; FUTURE WORK</a:t>
            </a:r>
          </a:p>
          <a:p>
            <a:pPr marL="285750" indent="-285750">
              <a:buFont typeface="Wingdings" panose="05000000000000000000" pitchFamily="2" charset="2"/>
              <a:buChar char="Ø"/>
            </a:pPr>
            <a:endParaRPr lang="en-US" dirty="0">
              <a:latin typeface="Arial" pitchFamily="34" charset="0"/>
              <a:cs typeface="Arial" pitchFamily="34" charset="0"/>
            </a:endParaRPr>
          </a:p>
          <a:p>
            <a:pPr marL="285750" indent="-285750">
              <a:buFont typeface="Wingdings" panose="05000000000000000000" pitchFamily="2" charset="2"/>
              <a:buChar char="Ø"/>
            </a:pPr>
            <a:r>
              <a:rPr lang="en-US" dirty="0">
                <a:latin typeface="Arial" pitchFamily="34" charset="0"/>
                <a:cs typeface="Arial" pitchFamily="34" charset="0"/>
              </a:rPr>
              <a:t>REFERENCES</a:t>
            </a:r>
          </a:p>
          <a:p>
            <a:endParaRPr lang="en-US" dirty="0"/>
          </a:p>
        </p:txBody>
      </p:sp>
    </p:spTree>
    <p:extLst>
      <p:ext uri="{BB962C8B-B14F-4D97-AF65-F5344CB8AC3E}">
        <p14:creationId xmlns:p14="http://schemas.microsoft.com/office/powerpoint/2010/main" val="250938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3ED9-0424-DE17-0660-43AC97F5C44D}"/>
              </a:ext>
            </a:extLst>
          </p:cNvPr>
          <p:cNvSpPr txBox="1"/>
          <p:nvPr/>
        </p:nvSpPr>
        <p:spPr>
          <a:xfrm>
            <a:off x="3448050" y="0"/>
            <a:ext cx="5295900" cy="984885"/>
          </a:xfrm>
          <a:prstGeom prst="rect">
            <a:avLst/>
          </a:prstGeom>
          <a:noFill/>
        </p:spPr>
        <p:txBody>
          <a:bodyPr wrap="square" rtlCol="0">
            <a:spAutoFit/>
          </a:bodyPr>
          <a:lstStyle/>
          <a:p>
            <a:r>
              <a:rPr lang="en-US" sz="4000" u="sng" dirty="0">
                <a:latin typeface="Algerian" panose="04020705040A02060702" pitchFamily="82" charset="0"/>
                <a:cs typeface="Arial" pitchFamily="34" charset="0"/>
              </a:rPr>
              <a:t>COURSE CERTIFICATE</a:t>
            </a:r>
            <a:br>
              <a:rPr lang="en-US" dirty="0">
                <a:latin typeface="Algerian" panose="04020705040A02060702" pitchFamily="82" charset="0"/>
                <a:cs typeface="Arial" pitchFamily="34" charset="0"/>
              </a:rPr>
            </a:br>
            <a:endParaRPr lang="en-US" dirty="0">
              <a:latin typeface="Algerian" panose="04020705040A02060702" pitchFamily="82" charset="0"/>
            </a:endParaRPr>
          </a:p>
        </p:txBody>
      </p:sp>
      <p:pic>
        <p:nvPicPr>
          <p:cNvPr id="3" name="Picture 2">
            <a:extLst>
              <a:ext uri="{FF2B5EF4-FFF2-40B4-BE49-F238E27FC236}">
                <a16:creationId xmlns:a16="http://schemas.microsoft.com/office/drawing/2014/main" id="{94C6D928-32EA-E66B-C4DC-EB7BEC97B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405" y="719001"/>
            <a:ext cx="9577136" cy="5783400"/>
          </a:xfrm>
          <a:prstGeom prst="rect">
            <a:avLst/>
          </a:prstGeom>
        </p:spPr>
      </p:pic>
    </p:spTree>
    <p:extLst>
      <p:ext uri="{BB962C8B-B14F-4D97-AF65-F5344CB8AC3E}">
        <p14:creationId xmlns:p14="http://schemas.microsoft.com/office/powerpoint/2010/main" val="409013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32A46B-4D18-7A97-D9DC-C93876E4EDA0}"/>
              </a:ext>
            </a:extLst>
          </p:cNvPr>
          <p:cNvSpPr txBox="1"/>
          <p:nvPr/>
        </p:nvSpPr>
        <p:spPr>
          <a:xfrm>
            <a:off x="4119613" y="0"/>
            <a:ext cx="3696102" cy="707886"/>
          </a:xfrm>
          <a:prstGeom prst="rect">
            <a:avLst/>
          </a:prstGeom>
          <a:noFill/>
        </p:spPr>
        <p:txBody>
          <a:bodyPr wrap="square" rtlCol="0">
            <a:spAutoFit/>
          </a:bodyPr>
          <a:lstStyle/>
          <a:p>
            <a:r>
              <a:rPr lang="en-US" sz="4000" u="sng" dirty="0">
                <a:latin typeface="Algerian" panose="04020705040A02060702" pitchFamily="82" charset="0"/>
                <a:cs typeface="Arial" pitchFamily="34" charset="0"/>
              </a:rPr>
              <a:t>INTRODUCTION</a:t>
            </a:r>
            <a:endParaRPr lang="en-US" sz="4000" dirty="0">
              <a:latin typeface="Algerian" panose="04020705040A02060702" pitchFamily="82" charset="0"/>
            </a:endParaRPr>
          </a:p>
        </p:txBody>
      </p:sp>
      <p:sp>
        <p:nvSpPr>
          <p:cNvPr id="5" name="TextBox 4">
            <a:extLst>
              <a:ext uri="{FF2B5EF4-FFF2-40B4-BE49-F238E27FC236}">
                <a16:creationId xmlns:a16="http://schemas.microsoft.com/office/drawing/2014/main" id="{680D0E09-03EC-82B1-6BA2-FF9266A3EB75}"/>
              </a:ext>
            </a:extLst>
          </p:cNvPr>
          <p:cNvSpPr txBox="1"/>
          <p:nvPr/>
        </p:nvSpPr>
        <p:spPr>
          <a:xfrm>
            <a:off x="365760" y="1193533"/>
            <a:ext cx="10822806" cy="535531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main aim is to design the movie booking app using Figma platform in UIUX User interface (UI)  User experience (UX)</a:t>
            </a:r>
          </a:p>
          <a:p>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b="0" i="0" dirty="0">
                <a:effectLst/>
                <a:latin typeface="Arial" panose="020B0604020202020204" pitchFamily="34" charset="0"/>
                <a:cs typeface="Arial" panose="020B0604020202020204" pitchFamily="34" charset="0"/>
              </a:rPr>
              <a:t>UI refers to the screen ,button ,toggles ,icons</a:t>
            </a:r>
            <a:r>
              <a:rPr lang="en-US" dirty="0">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and other visual elements</a:t>
            </a:r>
          </a:p>
          <a:p>
            <a:pPr algn="just"/>
            <a:r>
              <a:rPr lang="en-US" dirty="0">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 that you interact with when using a website ,app , or other electronic </a:t>
            </a:r>
          </a:p>
          <a:p>
            <a:pPr algn="just"/>
            <a:r>
              <a:rPr lang="en-US" dirty="0">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devices.</a:t>
            </a:r>
          </a:p>
          <a:p>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b="0" i="0" dirty="0">
                <a:effectLst/>
                <a:latin typeface="Arial" panose="020B0604020202020204" pitchFamily="34" charset="0"/>
                <a:cs typeface="Arial" panose="020B0604020202020204" pitchFamily="34" charset="0"/>
              </a:rPr>
              <a:t>UX refers to the entire interaction you have with a product , including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how you feel about the interaction</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Having a good UIUX design can help maintain efficiency and create </a:t>
            </a:r>
          </a:p>
          <a:p>
            <a:r>
              <a:rPr lang="en-US" dirty="0">
                <a:latin typeface="Arial" panose="020B0604020202020204" pitchFamily="34" charset="0"/>
                <a:cs typeface="Arial" panose="020B0604020202020204" pitchFamily="34" charset="0"/>
              </a:rPr>
              <a:t>    satisfactory usability results that allow for smooth interactions between</a:t>
            </a:r>
          </a:p>
          <a:p>
            <a:r>
              <a:rPr lang="en-US" dirty="0">
                <a:latin typeface="Arial" panose="020B0604020202020204" pitchFamily="34" charset="0"/>
                <a:cs typeface="Arial" panose="020B0604020202020204" pitchFamily="34" charset="0"/>
              </a:rPr>
              <a:t>    consumers and products or services. Learn more about UI and UX and </a:t>
            </a:r>
          </a:p>
          <a:p>
            <a:r>
              <a:rPr lang="en-US" dirty="0">
                <a:latin typeface="Arial" panose="020B0604020202020204" pitchFamily="34" charset="0"/>
                <a:cs typeface="Arial" panose="020B0604020202020204" pitchFamily="34" charset="0"/>
              </a:rPr>
              <a:t>    how they work together to improve the visible design of a web or mobile</a:t>
            </a:r>
          </a:p>
          <a:p>
            <a:r>
              <a:rPr lang="en-US" dirty="0">
                <a:latin typeface="Arial" panose="020B0604020202020204" pitchFamily="34" charset="0"/>
                <a:cs typeface="Arial" panose="020B0604020202020204" pitchFamily="34" charset="0"/>
              </a:rPr>
              <a:t>    application</a:t>
            </a: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n-US" dirty="0">
              <a:latin typeface="Source Sans Pro" panose="020B0503030403020204" pitchFamily="34" charset="0"/>
              <a:cs typeface="Arial" panose="020B0604020202020204" pitchFamily="34" charset="0"/>
            </a:endParaRPr>
          </a:p>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04F0D25-A90F-01DB-0A33-4AB35A59D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746" y="1797517"/>
            <a:ext cx="3976099" cy="3262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271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05A78-9DDF-E3A9-65DC-75FB35BAB754}"/>
              </a:ext>
            </a:extLst>
          </p:cNvPr>
          <p:cNvSpPr txBox="1"/>
          <p:nvPr/>
        </p:nvSpPr>
        <p:spPr>
          <a:xfrm>
            <a:off x="883919" y="1301600"/>
            <a:ext cx="10088881" cy="5078313"/>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When designing a movie booking app, there are several objectives that you may want to consider for a good UI/UX. Some of them are:</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Clear and easy navigation: Ensure that users can easily find their way around the app with a clear and intuitive navigation system.</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Consistent branding: Use consistent branding elements, such as color scheme and typography, throughout the app to create a unified and memorable user experience.</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Simple and straightforward booking process: Make the booking process as simple and straightforward as possible, with clear instructions and minimal steps.</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Personalization: Offer personalized recommendations and options based on the user's location, preferences, and past activity.</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Easy seat selection: Allow users to easily select their preferred seats in the cinema, with a clear and visually appealing layout.</a:t>
            </a:r>
          </a:p>
        </p:txBody>
      </p:sp>
      <p:sp>
        <p:nvSpPr>
          <p:cNvPr id="5" name="TextBox 4">
            <a:extLst>
              <a:ext uri="{FF2B5EF4-FFF2-40B4-BE49-F238E27FC236}">
                <a16:creationId xmlns:a16="http://schemas.microsoft.com/office/drawing/2014/main" id="{2B46333D-FFC5-5C72-6711-45D1B92C3A85}"/>
              </a:ext>
            </a:extLst>
          </p:cNvPr>
          <p:cNvSpPr txBox="1"/>
          <p:nvPr/>
        </p:nvSpPr>
        <p:spPr>
          <a:xfrm>
            <a:off x="4329764" y="47200"/>
            <a:ext cx="3532471" cy="707886"/>
          </a:xfrm>
          <a:prstGeom prst="rect">
            <a:avLst/>
          </a:prstGeom>
          <a:noFill/>
        </p:spPr>
        <p:txBody>
          <a:bodyPr wrap="square" rtlCol="0">
            <a:spAutoFit/>
          </a:bodyPr>
          <a:lstStyle/>
          <a:p>
            <a:r>
              <a:rPr lang="en-US" sz="4000" dirty="0">
                <a:latin typeface="Algerian" panose="04020705040A02060702" pitchFamily="82" charset="0"/>
              </a:rPr>
              <a:t>OBJECTIVES</a:t>
            </a:r>
          </a:p>
        </p:txBody>
      </p:sp>
    </p:spTree>
    <p:extLst>
      <p:ext uri="{BB962C8B-B14F-4D97-AF65-F5344CB8AC3E}">
        <p14:creationId xmlns:p14="http://schemas.microsoft.com/office/powerpoint/2010/main" val="37098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784BC-FF9C-8313-B520-5EA96ED60962}"/>
              </a:ext>
            </a:extLst>
          </p:cNvPr>
          <p:cNvSpPr txBox="1"/>
          <p:nvPr/>
        </p:nvSpPr>
        <p:spPr>
          <a:xfrm>
            <a:off x="864669" y="400584"/>
            <a:ext cx="10462661" cy="2862322"/>
          </a:xfrm>
          <a:prstGeom prst="rect">
            <a:avLst/>
          </a:prstGeom>
          <a:noFill/>
        </p:spPr>
        <p:txBody>
          <a:bodyPr wrap="square" rtlCol="0">
            <a:spAutoFit/>
          </a:bodyPr>
          <a:lstStyle/>
          <a:p>
            <a:pPr algn="just"/>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Secure payment options: Ensure that the app offers secure and reliable payment options, such as credit card or mobile wallet integration.</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Accessibility: Make the app accessible to as many users as possible, with features such as text-to-speech and high-contrast mode.</a:t>
            </a:r>
          </a:p>
          <a:p>
            <a:pPr marL="285750" indent="-285750" algn="just">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Feedback and support: Provide clear feedback and support options for users who may have questions or issues with the app</a:t>
            </a:r>
          </a:p>
          <a:p>
            <a:endParaRPr lang="en-US" dirty="0"/>
          </a:p>
        </p:txBody>
      </p:sp>
    </p:spTree>
    <p:extLst>
      <p:ext uri="{BB962C8B-B14F-4D97-AF65-F5344CB8AC3E}">
        <p14:creationId xmlns:p14="http://schemas.microsoft.com/office/powerpoint/2010/main" val="174800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1CE09B-9B63-ADE9-EAE5-AC7BEF27D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371683"/>
            <a:ext cx="10001250" cy="438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A467825-0818-E801-577D-8318565A73C1}"/>
              </a:ext>
            </a:extLst>
          </p:cNvPr>
          <p:cNvSpPr txBox="1"/>
          <p:nvPr/>
        </p:nvSpPr>
        <p:spPr>
          <a:xfrm>
            <a:off x="1247274" y="0"/>
            <a:ext cx="10371221" cy="707886"/>
          </a:xfrm>
          <a:prstGeom prst="rect">
            <a:avLst/>
          </a:prstGeom>
          <a:noFill/>
        </p:spPr>
        <p:txBody>
          <a:bodyPr wrap="square" rtlCol="0">
            <a:spAutoFit/>
          </a:bodyPr>
          <a:lstStyle/>
          <a:p>
            <a:r>
              <a:rPr lang="en-US" sz="4000" u="sng" dirty="0">
                <a:latin typeface="Algerian" panose="04020705040A02060702" pitchFamily="82" charset="0"/>
                <a:cs typeface="Arial" pitchFamily="34" charset="0"/>
              </a:rPr>
              <a:t>SYSTEM ARCHITECTURE / IDEATION MAP</a:t>
            </a:r>
            <a:endParaRPr lang="en-US" sz="4000" dirty="0">
              <a:latin typeface="Algerian" panose="04020705040A02060702" pitchFamily="82" charset="0"/>
            </a:endParaRPr>
          </a:p>
        </p:txBody>
      </p:sp>
    </p:spTree>
    <p:extLst>
      <p:ext uri="{BB962C8B-B14F-4D97-AF65-F5344CB8AC3E}">
        <p14:creationId xmlns:p14="http://schemas.microsoft.com/office/powerpoint/2010/main" val="3213066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163CDF-95B9-40E3-71ED-5A5A68C9EC14}"/>
              </a:ext>
            </a:extLst>
          </p:cNvPr>
          <p:cNvSpPr txBox="1"/>
          <p:nvPr/>
        </p:nvSpPr>
        <p:spPr>
          <a:xfrm>
            <a:off x="2587732" y="0"/>
            <a:ext cx="7083112" cy="707886"/>
          </a:xfrm>
          <a:prstGeom prst="rect">
            <a:avLst/>
          </a:prstGeom>
          <a:noFill/>
        </p:spPr>
        <p:txBody>
          <a:bodyPr wrap="square" rtlCol="0">
            <a:spAutoFit/>
          </a:bodyPr>
          <a:lstStyle/>
          <a:p>
            <a:r>
              <a:rPr lang="en-US" sz="4000" dirty="0">
                <a:latin typeface="Algerian" panose="04020705040A02060702" pitchFamily="82" charset="0"/>
              </a:rPr>
              <a:t>Module implementation</a:t>
            </a:r>
          </a:p>
        </p:txBody>
      </p:sp>
      <p:sp>
        <p:nvSpPr>
          <p:cNvPr id="7" name="TextBox 6">
            <a:extLst>
              <a:ext uri="{FF2B5EF4-FFF2-40B4-BE49-F238E27FC236}">
                <a16:creationId xmlns:a16="http://schemas.microsoft.com/office/drawing/2014/main" id="{D7B9AF5A-7B59-BC91-6AA6-4B62882D92E1}"/>
              </a:ext>
            </a:extLst>
          </p:cNvPr>
          <p:cNvSpPr txBox="1"/>
          <p:nvPr/>
        </p:nvSpPr>
        <p:spPr>
          <a:xfrm>
            <a:off x="486879" y="1013347"/>
            <a:ext cx="11284818" cy="5632311"/>
          </a:xfrm>
          <a:prstGeom prst="rect">
            <a:avLst/>
          </a:prstGeom>
          <a:noFill/>
        </p:spPr>
        <p:txBody>
          <a:bodyPr wrap="square" rtlCol="0">
            <a:spAutoFit/>
          </a:bodyPr>
          <a:lstStyle/>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Figma is a web-based graphics editing and user interface design app. You can use it to do all kinds of graphic design work from wire framing websites, designing mobile app interfaces, prototyping designs, crafting social media posts, and everything in between.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Figma is different from other graphics editing tools. Mainly because it </a:t>
            </a:r>
          </a:p>
          <a:p>
            <a:pPr algn="just"/>
            <a:r>
              <a:rPr lang="en-US" dirty="0">
                <a:latin typeface="Arial" panose="020B0604020202020204" pitchFamily="34" charset="0"/>
                <a:cs typeface="Arial" panose="020B0604020202020204" pitchFamily="34" charset="0"/>
              </a:rPr>
              <a:t>works directly on your browser. This means you get to access your </a:t>
            </a:r>
          </a:p>
          <a:p>
            <a:pPr algn="just"/>
            <a:r>
              <a:rPr lang="en-US" dirty="0">
                <a:latin typeface="Arial" panose="020B0604020202020204" pitchFamily="34" charset="0"/>
                <a:cs typeface="Arial" panose="020B0604020202020204" pitchFamily="34" charset="0"/>
              </a:rPr>
              <a:t>projects and start designing from any computer or platform without </a:t>
            </a:r>
          </a:p>
          <a:p>
            <a:pPr algn="just"/>
            <a:r>
              <a:rPr lang="en-US" dirty="0">
                <a:latin typeface="Arial" panose="020B0604020202020204" pitchFamily="34" charset="0"/>
                <a:cs typeface="Arial" panose="020B0604020202020204" pitchFamily="34" charset="0"/>
              </a:rPr>
              <a:t>having to buy multiple licenses or install software.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Figma is a browser-based design software that is used in many contexts,</a:t>
            </a:r>
          </a:p>
          <a:p>
            <a:pPr algn="just"/>
            <a:r>
              <a:rPr lang="en-US" dirty="0">
                <a:latin typeface="Arial" panose="020B0604020202020204" pitchFamily="34" charset="0"/>
                <a:cs typeface="Arial" panose="020B0604020202020204" pitchFamily="34" charset="0"/>
              </a:rPr>
              <a:t> such as UX design, UI design, and graphic design.</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 few examples of UX and UI deliverables that can be designed in Figma</a:t>
            </a:r>
          </a:p>
          <a:p>
            <a:pPr algn="just"/>
            <a:r>
              <a:rPr lang="en-US" dirty="0">
                <a:latin typeface="Arial" panose="020B0604020202020204" pitchFamily="34" charset="0"/>
                <a:cs typeface="Arial" panose="020B0604020202020204" pitchFamily="34" charset="0"/>
              </a:rPr>
              <a:t> include</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WIREFRAME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INTERACTIVE PROTOTYPE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USER FLOW</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SITE MAPS</a:t>
            </a:r>
          </a:p>
        </p:txBody>
      </p:sp>
      <p:pic>
        <p:nvPicPr>
          <p:cNvPr id="9" name="Picture 8">
            <a:extLst>
              <a:ext uri="{FF2B5EF4-FFF2-40B4-BE49-F238E27FC236}">
                <a16:creationId xmlns:a16="http://schemas.microsoft.com/office/drawing/2014/main" id="{19DFB086-EE68-3E57-B684-934DA979D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833" y="1872939"/>
            <a:ext cx="3624313" cy="3624313"/>
          </a:xfrm>
          <a:prstGeom prst="rect">
            <a:avLst/>
          </a:prstGeom>
          <a:ln>
            <a:noFill/>
          </a:ln>
          <a:effectLst>
            <a:softEdge rad="112500"/>
          </a:effectLst>
        </p:spPr>
      </p:pic>
      <p:sp>
        <p:nvSpPr>
          <p:cNvPr id="10" name="TextBox 9">
            <a:extLst>
              <a:ext uri="{FF2B5EF4-FFF2-40B4-BE49-F238E27FC236}">
                <a16:creationId xmlns:a16="http://schemas.microsoft.com/office/drawing/2014/main" id="{C7C07356-3FDC-4E7D-03B4-907CAF92A90C}"/>
              </a:ext>
            </a:extLst>
          </p:cNvPr>
          <p:cNvSpPr txBox="1"/>
          <p:nvPr/>
        </p:nvSpPr>
        <p:spPr>
          <a:xfrm>
            <a:off x="9041532" y="5321433"/>
            <a:ext cx="1568917" cy="523220"/>
          </a:xfrm>
          <a:prstGeom prst="rect">
            <a:avLst/>
          </a:prstGeom>
          <a:noFill/>
        </p:spPr>
        <p:txBody>
          <a:bodyPr wrap="square" rtlCol="0">
            <a:spAutoFit/>
          </a:bodyPr>
          <a:lstStyle/>
          <a:p>
            <a:r>
              <a:rPr lang="en-US" sz="2800" dirty="0"/>
              <a:t>FIGMA</a:t>
            </a:r>
          </a:p>
        </p:txBody>
      </p:sp>
      <p:sp>
        <p:nvSpPr>
          <p:cNvPr id="2" name="TextBox 1">
            <a:extLst>
              <a:ext uri="{FF2B5EF4-FFF2-40B4-BE49-F238E27FC236}">
                <a16:creationId xmlns:a16="http://schemas.microsoft.com/office/drawing/2014/main" id="{83A7AB0D-7E1B-B7FD-1442-12E8F43FA45C}"/>
              </a:ext>
            </a:extLst>
          </p:cNvPr>
          <p:cNvSpPr txBox="1"/>
          <p:nvPr/>
        </p:nvSpPr>
        <p:spPr>
          <a:xfrm>
            <a:off x="4786046" y="675951"/>
            <a:ext cx="1768866" cy="646331"/>
          </a:xfrm>
          <a:prstGeom prst="rect">
            <a:avLst/>
          </a:prstGeom>
          <a:noFill/>
        </p:spPr>
        <p:txBody>
          <a:bodyPr wrap="square" rtlCol="0">
            <a:spAutoFit/>
          </a:bodyPr>
          <a:lstStyle/>
          <a:p>
            <a:r>
              <a:rPr lang="en-US" sz="3600" u="sng" dirty="0">
                <a:latin typeface="Arial Rounded MT Bold" panose="020F0704030504030204" pitchFamily="34" charset="0"/>
              </a:rPr>
              <a:t>FIGMA</a:t>
            </a:r>
          </a:p>
        </p:txBody>
      </p:sp>
    </p:spTree>
    <p:extLst>
      <p:ext uri="{BB962C8B-B14F-4D97-AF65-F5344CB8AC3E}">
        <p14:creationId xmlns:p14="http://schemas.microsoft.com/office/powerpoint/2010/main" val="3383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33CECC-16D5-ACBB-243E-24C269134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418" y="812860"/>
            <a:ext cx="8507319" cy="5517806"/>
          </a:xfrm>
          <a:prstGeom prst="rect">
            <a:avLst/>
          </a:prstGeom>
        </p:spPr>
      </p:pic>
      <p:sp>
        <p:nvSpPr>
          <p:cNvPr id="8" name="TextBox 7">
            <a:extLst>
              <a:ext uri="{FF2B5EF4-FFF2-40B4-BE49-F238E27FC236}">
                <a16:creationId xmlns:a16="http://schemas.microsoft.com/office/drawing/2014/main" id="{64551425-F590-410A-1BC1-113EBEA6B8F5}"/>
              </a:ext>
            </a:extLst>
          </p:cNvPr>
          <p:cNvSpPr txBox="1"/>
          <p:nvPr/>
        </p:nvSpPr>
        <p:spPr>
          <a:xfrm>
            <a:off x="4657023" y="0"/>
            <a:ext cx="2877954" cy="707886"/>
          </a:xfrm>
          <a:prstGeom prst="rect">
            <a:avLst/>
          </a:prstGeom>
          <a:noFill/>
        </p:spPr>
        <p:txBody>
          <a:bodyPr wrap="square" rtlCol="0">
            <a:spAutoFit/>
          </a:bodyPr>
          <a:lstStyle/>
          <a:p>
            <a:r>
              <a:rPr lang="en-US" sz="4000" dirty="0">
                <a:latin typeface="Algerian" panose="04020705040A02060702" pitchFamily="82" charset="0"/>
              </a:rPr>
              <a:t>SNAPSHOT</a:t>
            </a:r>
          </a:p>
        </p:txBody>
      </p:sp>
    </p:spTree>
    <p:extLst>
      <p:ext uri="{BB962C8B-B14F-4D97-AF65-F5344CB8AC3E}">
        <p14:creationId xmlns:p14="http://schemas.microsoft.com/office/powerpoint/2010/main" val="725967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279</TotalTime>
  <Words>996</Words>
  <Application>Microsoft Office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Agency FB</vt:lpstr>
      <vt:lpstr>Algerian</vt:lpstr>
      <vt:lpstr>Arial</vt:lpstr>
      <vt:lpstr>Arial Rounded MT Bold</vt:lpstr>
      <vt:lpstr>Bookman Old Style</vt:lpstr>
      <vt:lpstr>Rockwell</vt:lpstr>
      <vt:lpstr>Source Sans Pro</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balu90279@gmail.com</dc:creator>
  <cp:lastModifiedBy>balu90279@gmail.com</cp:lastModifiedBy>
  <cp:revision>5</cp:revision>
  <dcterms:created xsi:type="dcterms:W3CDTF">2023-04-04T19:16:16Z</dcterms:created>
  <dcterms:modified xsi:type="dcterms:W3CDTF">2023-04-28T03:37:42Z</dcterms:modified>
</cp:coreProperties>
</file>